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60" r:id="rId5"/>
    <p:sldId id="277" r:id="rId6"/>
    <p:sldId id="265" r:id="rId7"/>
    <p:sldId id="263" r:id="rId8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25" d="100"/>
          <a:sy n="125" d="100"/>
        </p:scale>
        <p:origin x="102" y="228"/>
      </p:cViewPr>
      <p:guideLst>
        <p:guide orient="horz" pos="2160"/>
        <p:guide pos="379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2024/6/3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image" Target="../media/image1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6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image" Target="../media/image2.png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1"/>
            </p:custDataLst>
          </p:nvPr>
        </p:nvSpPr>
        <p:spPr bwMode="auto">
          <a:xfrm>
            <a:off x="0" y="5246688"/>
            <a:ext cx="2203450" cy="1608138"/>
          </a:xfrm>
          <a:custGeom>
            <a:avLst/>
            <a:gdLst>
              <a:gd name="T0" fmla="*/ 0 w 1388"/>
              <a:gd name="T1" fmla="*/ 0 h 1013"/>
              <a:gd name="T2" fmla="*/ 0 w 1388"/>
              <a:gd name="T3" fmla="*/ 1013 h 1013"/>
              <a:gd name="T4" fmla="*/ 1388 w 1388"/>
              <a:gd name="T5" fmla="*/ 1013 h 1013"/>
              <a:gd name="T6" fmla="*/ 0 w 1388"/>
              <a:gd name="T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8" h="1013">
                <a:moveTo>
                  <a:pt x="0" y="0"/>
                </a:moveTo>
                <a:lnTo>
                  <a:pt x="0" y="1013"/>
                </a:lnTo>
                <a:lnTo>
                  <a:pt x="1388" y="10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>
            <p:custDataLst>
              <p:tags r:id="rId2"/>
            </p:custDataLst>
          </p:nvPr>
        </p:nvSpPr>
        <p:spPr bwMode="auto">
          <a:xfrm>
            <a:off x="6065837" y="0"/>
            <a:ext cx="3517900" cy="1473200"/>
          </a:xfrm>
          <a:custGeom>
            <a:avLst/>
            <a:gdLst>
              <a:gd name="T0" fmla="*/ 343 w 2216"/>
              <a:gd name="T1" fmla="*/ 0 h 928"/>
              <a:gd name="T2" fmla="*/ 0 w 2216"/>
              <a:gd name="T3" fmla="*/ 264 h 928"/>
              <a:gd name="T4" fmla="*/ 946 w 2216"/>
              <a:gd name="T5" fmla="*/ 928 h 928"/>
              <a:gd name="T6" fmla="*/ 2216 w 2216"/>
              <a:gd name="T7" fmla="*/ 0 h 928"/>
              <a:gd name="T8" fmla="*/ 343 w 2216"/>
              <a:gd name="T9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6" h="928">
                <a:moveTo>
                  <a:pt x="343" y="0"/>
                </a:moveTo>
                <a:lnTo>
                  <a:pt x="0" y="264"/>
                </a:lnTo>
                <a:lnTo>
                  <a:pt x="946" y="928"/>
                </a:lnTo>
                <a:lnTo>
                  <a:pt x="2216" y="0"/>
                </a:lnTo>
                <a:lnTo>
                  <a:pt x="3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35" y="0"/>
            <a:ext cx="4627265" cy="3481118"/>
          </a:xfrm>
          <a:prstGeom prst="rect">
            <a:avLst/>
          </a:prstGeom>
        </p:spPr>
      </p:pic>
      <p:sp>
        <p:nvSpPr>
          <p:cNvPr id="9" name="Freeform 12"/>
          <p:cNvSpPr/>
          <p:nvPr>
            <p:custDataLst>
              <p:tags r:id="rId4"/>
            </p:custDataLst>
          </p:nvPr>
        </p:nvSpPr>
        <p:spPr bwMode="auto">
          <a:xfrm>
            <a:off x="6075073" y="413543"/>
            <a:ext cx="1501775" cy="2119313"/>
          </a:xfrm>
          <a:custGeom>
            <a:avLst/>
            <a:gdLst>
              <a:gd name="T0" fmla="*/ 0 w 946"/>
              <a:gd name="T1" fmla="*/ 1335 h 1335"/>
              <a:gd name="T2" fmla="*/ 0 w 946"/>
              <a:gd name="T3" fmla="*/ 0 h 1335"/>
              <a:gd name="T4" fmla="*/ 946 w 946"/>
              <a:gd name="T5" fmla="*/ 664 h 1335"/>
              <a:gd name="T6" fmla="*/ 0 w 946"/>
              <a:gd name="T7" fmla="*/ 1335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6" h="1335">
                <a:moveTo>
                  <a:pt x="0" y="1335"/>
                </a:moveTo>
                <a:lnTo>
                  <a:pt x="0" y="0"/>
                </a:lnTo>
                <a:lnTo>
                  <a:pt x="946" y="664"/>
                </a:lnTo>
                <a:lnTo>
                  <a:pt x="0" y="133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0" name="Freeform 13"/>
          <p:cNvSpPr/>
          <p:nvPr>
            <p:custDataLst>
              <p:tags r:id="rId5"/>
            </p:custDataLst>
          </p:nvPr>
        </p:nvSpPr>
        <p:spPr bwMode="auto">
          <a:xfrm>
            <a:off x="6075073" y="1464491"/>
            <a:ext cx="4318000" cy="3111500"/>
          </a:xfrm>
          <a:custGeom>
            <a:avLst/>
            <a:gdLst>
              <a:gd name="T0" fmla="*/ 1782 w 2720"/>
              <a:gd name="T1" fmla="*/ 1960 h 1960"/>
              <a:gd name="T2" fmla="*/ 0 w 2720"/>
              <a:gd name="T3" fmla="*/ 671 h 1960"/>
              <a:gd name="T4" fmla="*/ 946 w 2720"/>
              <a:gd name="T5" fmla="*/ 0 h 1960"/>
              <a:gd name="T6" fmla="*/ 2720 w 2720"/>
              <a:gd name="T7" fmla="*/ 1265 h 1960"/>
              <a:gd name="T8" fmla="*/ 1782 w 2720"/>
              <a:gd name="T9" fmla="*/ 196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0" h="1960">
                <a:moveTo>
                  <a:pt x="1782" y="1960"/>
                </a:moveTo>
                <a:lnTo>
                  <a:pt x="0" y="671"/>
                </a:lnTo>
                <a:lnTo>
                  <a:pt x="946" y="0"/>
                </a:lnTo>
                <a:lnTo>
                  <a:pt x="2720" y="1265"/>
                </a:lnTo>
                <a:lnTo>
                  <a:pt x="1782" y="19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5"/>
          <p:cNvSpPr/>
          <p:nvPr>
            <p:custDataLst>
              <p:tags r:id="rId6"/>
            </p:custDataLst>
          </p:nvPr>
        </p:nvSpPr>
        <p:spPr bwMode="auto">
          <a:xfrm>
            <a:off x="8897835" y="3472678"/>
            <a:ext cx="2809875" cy="1473200"/>
          </a:xfrm>
          <a:custGeom>
            <a:avLst/>
            <a:gdLst>
              <a:gd name="T0" fmla="*/ 1770 w 1770"/>
              <a:gd name="T1" fmla="*/ 928 h 928"/>
              <a:gd name="T2" fmla="*/ 0 w 1770"/>
              <a:gd name="T3" fmla="*/ 695 h 928"/>
              <a:gd name="T4" fmla="*/ 938 w 1770"/>
              <a:gd name="T5" fmla="*/ 0 h 928"/>
              <a:gd name="T6" fmla="*/ 1770 w 1770"/>
              <a:gd name="T7" fmla="*/ 928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70" h="928">
                <a:moveTo>
                  <a:pt x="1770" y="928"/>
                </a:moveTo>
                <a:lnTo>
                  <a:pt x="0" y="695"/>
                </a:lnTo>
                <a:lnTo>
                  <a:pt x="938" y="0"/>
                </a:lnTo>
                <a:lnTo>
                  <a:pt x="1770" y="92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6"/>
          <p:cNvSpPr/>
          <p:nvPr>
            <p:custDataLst>
              <p:tags r:id="rId7"/>
            </p:custDataLst>
          </p:nvPr>
        </p:nvSpPr>
        <p:spPr bwMode="auto">
          <a:xfrm>
            <a:off x="10383837" y="2243953"/>
            <a:ext cx="1808163" cy="2701925"/>
          </a:xfrm>
          <a:custGeom>
            <a:avLst/>
            <a:gdLst>
              <a:gd name="T0" fmla="*/ 1139 w 1139"/>
              <a:gd name="T1" fmla="*/ 0 h 1702"/>
              <a:gd name="T2" fmla="*/ 0 w 1139"/>
              <a:gd name="T3" fmla="*/ 774 h 1702"/>
              <a:gd name="T4" fmla="*/ 832 w 1139"/>
              <a:gd name="T5" fmla="*/ 1702 h 1702"/>
              <a:gd name="T6" fmla="*/ 1139 w 1139"/>
              <a:gd name="T7" fmla="*/ 1320 h 1702"/>
              <a:gd name="T8" fmla="*/ 1139 w 1139"/>
              <a:gd name="T9" fmla="*/ 0 h 1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9" h="1702">
                <a:moveTo>
                  <a:pt x="1139" y="0"/>
                </a:moveTo>
                <a:lnTo>
                  <a:pt x="0" y="774"/>
                </a:lnTo>
                <a:lnTo>
                  <a:pt x="832" y="1702"/>
                </a:lnTo>
                <a:lnTo>
                  <a:pt x="1139" y="1320"/>
                </a:lnTo>
                <a:lnTo>
                  <a:pt x="1139" y="0"/>
                </a:lnTo>
                <a:close/>
              </a:path>
            </a:pathLst>
          </a:custGeom>
          <a:solidFill>
            <a:schemeClr val="accent3">
              <a:lumMod val="75000"/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8"/>
          <p:cNvSpPr/>
          <p:nvPr>
            <p:custDataLst>
              <p:tags r:id="rId8"/>
            </p:custDataLst>
          </p:nvPr>
        </p:nvSpPr>
        <p:spPr bwMode="auto">
          <a:xfrm>
            <a:off x="11706656" y="4348162"/>
            <a:ext cx="487363" cy="1787525"/>
          </a:xfrm>
          <a:custGeom>
            <a:avLst/>
            <a:gdLst>
              <a:gd name="T0" fmla="*/ 307 w 307"/>
              <a:gd name="T1" fmla="*/ 1126 h 1126"/>
              <a:gd name="T2" fmla="*/ 307 w 307"/>
              <a:gd name="T3" fmla="*/ 0 h 1126"/>
              <a:gd name="T4" fmla="*/ 0 w 307"/>
              <a:gd name="T5" fmla="*/ 382 h 1126"/>
              <a:gd name="T6" fmla="*/ 307 w 307"/>
              <a:gd name="T7" fmla="*/ 1126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1126">
                <a:moveTo>
                  <a:pt x="307" y="1126"/>
                </a:moveTo>
                <a:lnTo>
                  <a:pt x="307" y="0"/>
                </a:lnTo>
                <a:lnTo>
                  <a:pt x="0" y="382"/>
                </a:lnTo>
                <a:lnTo>
                  <a:pt x="307" y="11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9"/>
          <p:cNvSpPr/>
          <p:nvPr>
            <p:custDataLst>
              <p:tags r:id="rId9"/>
            </p:custDataLst>
          </p:nvPr>
        </p:nvSpPr>
        <p:spPr bwMode="auto">
          <a:xfrm>
            <a:off x="10203440" y="1647247"/>
            <a:ext cx="1966913" cy="1847850"/>
          </a:xfrm>
          <a:custGeom>
            <a:avLst/>
            <a:gdLst>
              <a:gd name="T0" fmla="*/ 0 w 1239"/>
              <a:gd name="T1" fmla="*/ 0 h 1164"/>
              <a:gd name="T2" fmla="*/ 102 w 1239"/>
              <a:gd name="T3" fmla="*/ 1164 h 1164"/>
              <a:gd name="T4" fmla="*/ 102 w 1239"/>
              <a:gd name="T5" fmla="*/ 1164 h 1164"/>
              <a:gd name="T6" fmla="*/ 1239 w 1239"/>
              <a:gd name="T7" fmla="*/ 392 h 1164"/>
              <a:gd name="T8" fmla="*/ 1239 w 1239"/>
              <a:gd name="T9" fmla="*/ 338 h 1164"/>
              <a:gd name="T10" fmla="*/ 0 w 1239"/>
              <a:gd name="T11" fmla="*/ 0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9" h="1164">
                <a:moveTo>
                  <a:pt x="0" y="0"/>
                </a:moveTo>
                <a:lnTo>
                  <a:pt x="102" y="1164"/>
                </a:lnTo>
                <a:lnTo>
                  <a:pt x="102" y="1164"/>
                </a:lnTo>
                <a:lnTo>
                  <a:pt x="1239" y="392"/>
                </a:lnTo>
                <a:lnTo>
                  <a:pt x="1239" y="3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  <p:custDataLst>
              <p:tags r:id="rId10"/>
            </p:custDataLst>
          </p:nvPr>
        </p:nvSpPr>
        <p:spPr>
          <a:xfrm>
            <a:off x="611689" y="2996808"/>
            <a:ext cx="5193688" cy="558799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611688" y="1686329"/>
            <a:ext cx="5193689" cy="120450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2"/>
            </p:custDataLst>
          </p:nvPr>
        </p:nvSpPr>
        <p:spPr>
          <a:xfrm>
            <a:off x="611689" y="3914391"/>
            <a:ext cx="1591761" cy="396000"/>
          </a:xfrm>
        </p:spPr>
        <p:txBody>
          <a:bodyPr vert="horz" lIns="90000" tIns="46800" rIns="90000" bIns="46800" anchor="ctr"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13"/>
            </p:custDataLst>
          </p:nvPr>
        </p:nvSpPr>
        <p:spPr>
          <a:xfrm>
            <a:off x="611689" y="4406281"/>
            <a:ext cx="1591761" cy="396000"/>
          </a:xfrm>
        </p:spPr>
        <p:txBody>
          <a:bodyPr vert="horz" lIns="90000" tIns="46800" rIns="90000" bIns="46800" anchor="ctr"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>
            <p:custDataLst>
              <p:tags r:id="rId1"/>
            </p:custDataLst>
          </p:nvPr>
        </p:nvSpPr>
        <p:spPr bwMode="auto">
          <a:xfrm flipH="1">
            <a:off x="10020732" y="5255924"/>
            <a:ext cx="2203450" cy="1608138"/>
          </a:xfrm>
          <a:custGeom>
            <a:avLst/>
            <a:gdLst>
              <a:gd name="T0" fmla="*/ 0 w 1388"/>
              <a:gd name="T1" fmla="*/ 0 h 1013"/>
              <a:gd name="T2" fmla="*/ 0 w 1388"/>
              <a:gd name="T3" fmla="*/ 1013 h 1013"/>
              <a:gd name="T4" fmla="*/ 1388 w 1388"/>
              <a:gd name="T5" fmla="*/ 1013 h 1013"/>
              <a:gd name="T6" fmla="*/ 0 w 1388"/>
              <a:gd name="T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8" h="1013">
                <a:moveTo>
                  <a:pt x="0" y="0"/>
                </a:moveTo>
                <a:lnTo>
                  <a:pt x="0" y="1013"/>
                </a:lnTo>
                <a:lnTo>
                  <a:pt x="1388" y="10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>
            <p:custDataLst>
              <p:tags r:id="rId2"/>
            </p:custDataLst>
          </p:nvPr>
        </p:nvSpPr>
        <p:spPr bwMode="auto">
          <a:xfrm flipH="1">
            <a:off x="2610282" y="-2885"/>
            <a:ext cx="3517900" cy="1473200"/>
          </a:xfrm>
          <a:custGeom>
            <a:avLst/>
            <a:gdLst>
              <a:gd name="T0" fmla="*/ 343 w 2216"/>
              <a:gd name="T1" fmla="*/ 0 h 928"/>
              <a:gd name="T2" fmla="*/ 0 w 2216"/>
              <a:gd name="T3" fmla="*/ 264 h 928"/>
              <a:gd name="T4" fmla="*/ 946 w 2216"/>
              <a:gd name="T5" fmla="*/ 928 h 928"/>
              <a:gd name="T6" fmla="*/ 2216 w 2216"/>
              <a:gd name="T7" fmla="*/ 0 h 928"/>
              <a:gd name="T8" fmla="*/ 343 w 2216"/>
              <a:gd name="T9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6" h="928">
                <a:moveTo>
                  <a:pt x="343" y="0"/>
                </a:moveTo>
                <a:lnTo>
                  <a:pt x="0" y="264"/>
                </a:lnTo>
                <a:lnTo>
                  <a:pt x="946" y="928"/>
                </a:lnTo>
                <a:lnTo>
                  <a:pt x="2216" y="0"/>
                </a:lnTo>
                <a:lnTo>
                  <a:pt x="3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" y="0"/>
            <a:ext cx="4627265" cy="3481118"/>
          </a:xfrm>
          <a:prstGeom prst="rect">
            <a:avLst/>
          </a:prstGeom>
        </p:spPr>
      </p:pic>
      <p:sp>
        <p:nvSpPr>
          <p:cNvPr id="11" name="Freeform 12"/>
          <p:cNvSpPr/>
          <p:nvPr>
            <p:custDataLst>
              <p:tags r:id="rId4"/>
            </p:custDataLst>
          </p:nvPr>
        </p:nvSpPr>
        <p:spPr bwMode="auto">
          <a:xfrm flipH="1">
            <a:off x="4626407" y="416215"/>
            <a:ext cx="1501775" cy="2119313"/>
          </a:xfrm>
          <a:custGeom>
            <a:avLst/>
            <a:gdLst>
              <a:gd name="T0" fmla="*/ 0 w 946"/>
              <a:gd name="T1" fmla="*/ 1335 h 1335"/>
              <a:gd name="T2" fmla="*/ 0 w 946"/>
              <a:gd name="T3" fmla="*/ 0 h 1335"/>
              <a:gd name="T4" fmla="*/ 946 w 946"/>
              <a:gd name="T5" fmla="*/ 664 h 1335"/>
              <a:gd name="T6" fmla="*/ 0 w 946"/>
              <a:gd name="T7" fmla="*/ 1335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6" h="1335">
                <a:moveTo>
                  <a:pt x="0" y="1335"/>
                </a:moveTo>
                <a:lnTo>
                  <a:pt x="0" y="0"/>
                </a:lnTo>
                <a:lnTo>
                  <a:pt x="946" y="664"/>
                </a:lnTo>
                <a:lnTo>
                  <a:pt x="0" y="133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3"/>
          <p:cNvSpPr/>
          <p:nvPr>
            <p:custDataLst>
              <p:tags r:id="rId5"/>
            </p:custDataLst>
          </p:nvPr>
        </p:nvSpPr>
        <p:spPr bwMode="auto">
          <a:xfrm flipH="1">
            <a:off x="1810182" y="1470315"/>
            <a:ext cx="4318000" cy="3111500"/>
          </a:xfrm>
          <a:custGeom>
            <a:avLst/>
            <a:gdLst>
              <a:gd name="T0" fmla="*/ 1782 w 2720"/>
              <a:gd name="T1" fmla="*/ 1960 h 1960"/>
              <a:gd name="T2" fmla="*/ 0 w 2720"/>
              <a:gd name="T3" fmla="*/ 671 h 1960"/>
              <a:gd name="T4" fmla="*/ 946 w 2720"/>
              <a:gd name="T5" fmla="*/ 0 h 1960"/>
              <a:gd name="T6" fmla="*/ 2720 w 2720"/>
              <a:gd name="T7" fmla="*/ 1265 h 1960"/>
              <a:gd name="T8" fmla="*/ 1782 w 2720"/>
              <a:gd name="T9" fmla="*/ 196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0" h="1960">
                <a:moveTo>
                  <a:pt x="1782" y="1960"/>
                </a:moveTo>
                <a:lnTo>
                  <a:pt x="0" y="671"/>
                </a:lnTo>
                <a:lnTo>
                  <a:pt x="946" y="0"/>
                </a:lnTo>
                <a:lnTo>
                  <a:pt x="2720" y="1265"/>
                </a:lnTo>
                <a:lnTo>
                  <a:pt x="1782" y="19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5"/>
          <p:cNvSpPr/>
          <p:nvPr>
            <p:custDataLst>
              <p:tags r:id="rId6"/>
            </p:custDataLst>
          </p:nvPr>
        </p:nvSpPr>
        <p:spPr bwMode="auto">
          <a:xfrm flipH="1">
            <a:off x="478127" y="3478502"/>
            <a:ext cx="2809875" cy="1473200"/>
          </a:xfrm>
          <a:custGeom>
            <a:avLst/>
            <a:gdLst>
              <a:gd name="T0" fmla="*/ 1770 w 1770"/>
              <a:gd name="T1" fmla="*/ 928 h 928"/>
              <a:gd name="T2" fmla="*/ 0 w 1770"/>
              <a:gd name="T3" fmla="*/ 695 h 928"/>
              <a:gd name="T4" fmla="*/ 938 w 1770"/>
              <a:gd name="T5" fmla="*/ 0 h 928"/>
              <a:gd name="T6" fmla="*/ 1770 w 1770"/>
              <a:gd name="T7" fmla="*/ 928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70" h="928">
                <a:moveTo>
                  <a:pt x="1770" y="928"/>
                </a:moveTo>
                <a:lnTo>
                  <a:pt x="0" y="695"/>
                </a:lnTo>
                <a:lnTo>
                  <a:pt x="938" y="0"/>
                </a:lnTo>
                <a:lnTo>
                  <a:pt x="1770" y="92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6"/>
          <p:cNvSpPr/>
          <p:nvPr>
            <p:custDataLst>
              <p:tags r:id="rId7"/>
            </p:custDataLst>
          </p:nvPr>
        </p:nvSpPr>
        <p:spPr bwMode="auto">
          <a:xfrm flipH="1">
            <a:off x="2019" y="2249777"/>
            <a:ext cx="1808163" cy="2701925"/>
          </a:xfrm>
          <a:custGeom>
            <a:avLst/>
            <a:gdLst>
              <a:gd name="T0" fmla="*/ 1139 w 1139"/>
              <a:gd name="T1" fmla="*/ 0 h 1702"/>
              <a:gd name="T2" fmla="*/ 0 w 1139"/>
              <a:gd name="T3" fmla="*/ 774 h 1702"/>
              <a:gd name="T4" fmla="*/ 832 w 1139"/>
              <a:gd name="T5" fmla="*/ 1702 h 1702"/>
              <a:gd name="T6" fmla="*/ 1139 w 1139"/>
              <a:gd name="T7" fmla="*/ 1320 h 1702"/>
              <a:gd name="T8" fmla="*/ 1139 w 1139"/>
              <a:gd name="T9" fmla="*/ 0 h 1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9" h="1702">
                <a:moveTo>
                  <a:pt x="1139" y="0"/>
                </a:moveTo>
                <a:lnTo>
                  <a:pt x="0" y="774"/>
                </a:lnTo>
                <a:lnTo>
                  <a:pt x="832" y="1702"/>
                </a:lnTo>
                <a:lnTo>
                  <a:pt x="1139" y="1320"/>
                </a:lnTo>
                <a:lnTo>
                  <a:pt x="113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8"/>
          <p:cNvSpPr/>
          <p:nvPr>
            <p:custDataLst>
              <p:tags r:id="rId8"/>
            </p:custDataLst>
          </p:nvPr>
        </p:nvSpPr>
        <p:spPr bwMode="auto">
          <a:xfrm flipH="1">
            <a:off x="0" y="4345277"/>
            <a:ext cx="487363" cy="1787525"/>
          </a:xfrm>
          <a:custGeom>
            <a:avLst/>
            <a:gdLst>
              <a:gd name="T0" fmla="*/ 307 w 307"/>
              <a:gd name="T1" fmla="*/ 1126 h 1126"/>
              <a:gd name="T2" fmla="*/ 307 w 307"/>
              <a:gd name="T3" fmla="*/ 0 h 1126"/>
              <a:gd name="T4" fmla="*/ 0 w 307"/>
              <a:gd name="T5" fmla="*/ 382 h 1126"/>
              <a:gd name="T6" fmla="*/ 307 w 307"/>
              <a:gd name="T7" fmla="*/ 1126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1126">
                <a:moveTo>
                  <a:pt x="307" y="1126"/>
                </a:moveTo>
                <a:lnTo>
                  <a:pt x="307" y="0"/>
                </a:lnTo>
                <a:lnTo>
                  <a:pt x="0" y="382"/>
                </a:lnTo>
                <a:lnTo>
                  <a:pt x="307" y="11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9"/>
          <p:cNvSpPr/>
          <p:nvPr>
            <p:custDataLst>
              <p:tags r:id="rId9"/>
            </p:custDataLst>
          </p:nvPr>
        </p:nvSpPr>
        <p:spPr bwMode="auto">
          <a:xfrm flipH="1">
            <a:off x="5194" y="1640404"/>
            <a:ext cx="1966913" cy="1847850"/>
          </a:xfrm>
          <a:custGeom>
            <a:avLst/>
            <a:gdLst>
              <a:gd name="T0" fmla="*/ 0 w 1239"/>
              <a:gd name="T1" fmla="*/ 0 h 1164"/>
              <a:gd name="T2" fmla="*/ 102 w 1239"/>
              <a:gd name="T3" fmla="*/ 1164 h 1164"/>
              <a:gd name="T4" fmla="*/ 102 w 1239"/>
              <a:gd name="T5" fmla="*/ 1164 h 1164"/>
              <a:gd name="T6" fmla="*/ 1239 w 1239"/>
              <a:gd name="T7" fmla="*/ 392 h 1164"/>
              <a:gd name="T8" fmla="*/ 1239 w 1239"/>
              <a:gd name="T9" fmla="*/ 338 h 1164"/>
              <a:gd name="T10" fmla="*/ 0 w 1239"/>
              <a:gd name="T11" fmla="*/ 0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9" h="1164">
                <a:moveTo>
                  <a:pt x="0" y="0"/>
                </a:moveTo>
                <a:lnTo>
                  <a:pt x="102" y="1164"/>
                </a:lnTo>
                <a:lnTo>
                  <a:pt x="102" y="1164"/>
                </a:lnTo>
                <a:lnTo>
                  <a:pt x="1239" y="392"/>
                </a:lnTo>
                <a:lnTo>
                  <a:pt x="1239" y="3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5422022" y="2989843"/>
            <a:ext cx="6083454" cy="2384135"/>
          </a:xfrm>
        </p:spPr>
        <p:txBody>
          <a:bodyPr lIns="90000" tIns="46800" rIns="90000" bIns="468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9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20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21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>
            <p:custDataLst>
              <p:tags r:id="rId1"/>
            </p:custDataLst>
          </p:nvPr>
        </p:nvSpPr>
        <p:spPr bwMode="auto">
          <a:xfrm>
            <a:off x="11031340" y="3176"/>
            <a:ext cx="1162248" cy="1160527"/>
          </a:xfrm>
          <a:custGeom>
            <a:avLst/>
            <a:gdLst>
              <a:gd name="T0" fmla="*/ 1351 w 1351"/>
              <a:gd name="T1" fmla="*/ 1349 h 1349"/>
              <a:gd name="T2" fmla="*/ 1351 w 1351"/>
              <a:gd name="T3" fmla="*/ 0 h 1349"/>
              <a:gd name="T4" fmla="*/ 0 w 1351"/>
              <a:gd name="T5" fmla="*/ 0 h 1349"/>
              <a:gd name="T6" fmla="*/ 1351 w 1351"/>
              <a:gd name="T7" fmla="*/ 134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1" h="1349">
                <a:moveTo>
                  <a:pt x="1351" y="1349"/>
                </a:moveTo>
                <a:lnTo>
                  <a:pt x="1351" y="0"/>
                </a:lnTo>
                <a:lnTo>
                  <a:pt x="0" y="0"/>
                </a:lnTo>
                <a:lnTo>
                  <a:pt x="1351" y="13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5"/>
          <p:cNvSpPr/>
          <p:nvPr>
            <p:custDataLst>
              <p:tags r:id="rId2"/>
            </p:custDataLst>
          </p:nvPr>
        </p:nvSpPr>
        <p:spPr bwMode="auto">
          <a:xfrm>
            <a:off x="-7648" y="4784651"/>
            <a:ext cx="2079555" cy="2076236"/>
          </a:xfrm>
          <a:custGeom>
            <a:avLst/>
            <a:gdLst>
              <a:gd name="T0" fmla="*/ 0 w 2506"/>
              <a:gd name="T1" fmla="*/ 0 h 2502"/>
              <a:gd name="T2" fmla="*/ 0 w 2506"/>
              <a:gd name="T3" fmla="*/ 2502 h 2502"/>
              <a:gd name="T4" fmla="*/ 2506 w 2506"/>
              <a:gd name="T5" fmla="*/ 2502 h 2502"/>
              <a:gd name="T6" fmla="*/ 0 w 2506"/>
              <a:gd name="T7" fmla="*/ 0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06" h="2502">
                <a:moveTo>
                  <a:pt x="0" y="0"/>
                </a:moveTo>
                <a:lnTo>
                  <a:pt x="0" y="2502"/>
                </a:lnTo>
                <a:lnTo>
                  <a:pt x="2506" y="25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7"/>
          <p:cNvSpPr/>
          <p:nvPr>
            <p:custDataLst>
              <p:tags r:id="rId3"/>
            </p:custDataLst>
          </p:nvPr>
        </p:nvSpPr>
        <p:spPr bwMode="auto">
          <a:xfrm>
            <a:off x="-7647" y="5967989"/>
            <a:ext cx="894558" cy="892898"/>
          </a:xfrm>
          <a:custGeom>
            <a:avLst/>
            <a:gdLst>
              <a:gd name="T0" fmla="*/ 0 w 1078"/>
              <a:gd name="T1" fmla="*/ 0 h 1076"/>
              <a:gd name="T2" fmla="*/ 0 w 1078"/>
              <a:gd name="T3" fmla="*/ 1076 h 1076"/>
              <a:gd name="T4" fmla="*/ 1078 w 1078"/>
              <a:gd name="T5" fmla="*/ 1076 h 1076"/>
              <a:gd name="T6" fmla="*/ 0 w 1078"/>
              <a:gd name="T7" fmla="*/ 0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8" h="1076">
                <a:moveTo>
                  <a:pt x="0" y="0"/>
                </a:moveTo>
                <a:lnTo>
                  <a:pt x="0" y="1076"/>
                </a:lnTo>
                <a:lnTo>
                  <a:pt x="1078" y="10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>
            <p:custDataLst>
              <p:tags r:id="rId1"/>
            </p:custDataLst>
          </p:nvPr>
        </p:nvSpPr>
        <p:spPr bwMode="auto">
          <a:xfrm>
            <a:off x="-7648" y="2888962"/>
            <a:ext cx="3978275" cy="3971925"/>
          </a:xfrm>
          <a:custGeom>
            <a:avLst/>
            <a:gdLst>
              <a:gd name="T0" fmla="*/ 0 w 2506"/>
              <a:gd name="T1" fmla="*/ 0 h 2502"/>
              <a:gd name="T2" fmla="*/ 0 w 2506"/>
              <a:gd name="T3" fmla="*/ 2502 h 2502"/>
              <a:gd name="T4" fmla="*/ 2506 w 2506"/>
              <a:gd name="T5" fmla="*/ 2502 h 2502"/>
              <a:gd name="T6" fmla="*/ 0 w 2506"/>
              <a:gd name="T7" fmla="*/ 0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06" h="2502">
                <a:moveTo>
                  <a:pt x="0" y="0"/>
                </a:moveTo>
                <a:lnTo>
                  <a:pt x="0" y="2502"/>
                </a:lnTo>
                <a:lnTo>
                  <a:pt x="2506" y="25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6"/>
          <p:cNvSpPr/>
          <p:nvPr>
            <p:custDataLst>
              <p:tags r:id="rId2"/>
            </p:custDataLst>
          </p:nvPr>
        </p:nvSpPr>
        <p:spPr bwMode="auto">
          <a:xfrm>
            <a:off x="3060564" y="2144714"/>
            <a:ext cx="1625601" cy="1623768"/>
          </a:xfrm>
          <a:custGeom>
            <a:avLst/>
            <a:gdLst>
              <a:gd name="T0" fmla="*/ 887 w 887"/>
              <a:gd name="T1" fmla="*/ 886 h 886"/>
              <a:gd name="T2" fmla="*/ 0 w 887"/>
              <a:gd name="T3" fmla="*/ 886 h 886"/>
              <a:gd name="T4" fmla="*/ 0 w 887"/>
              <a:gd name="T5" fmla="*/ 0 h 886"/>
              <a:gd name="T6" fmla="*/ 887 w 887"/>
              <a:gd name="T7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7" h="886">
                <a:moveTo>
                  <a:pt x="887" y="886"/>
                </a:moveTo>
                <a:lnTo>
                  <a:pt x="0" y="886"/>
                </a:lnTo>
                <a:lnTo>
                  <a:pt x="0" y="0"/>
                </a:lnTo>
                <a:lnTo>
                  <a:pt x="887" y="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/>
          <p:nvPr>
            <p:custDataLst>
              <p:tags r:id="rId3"/>
            </p:custDataLst>
          </p:nvPr>
        </p:nvSpPr>
        <p:spPr bwMode="auto">
          <a:xfrm>
            <a:off x="-7648" y="5152737"/>
            <a:ext cx="1711325" cy="1708150"/>
          </a:xfrm>
          <a:custGeom>
            <a:avLst/>
            <a:gdLst>
              <a:gd name="T0" fmla="*/ 0 w 1078"/>
              <a:gd name="T1" fmla="*/ 0 h 1076"/>
              <a:gd name="T2" fmla="*/ 0 w 1078"/>
              <a:gd name="T3" fmla="*/ 1076 h 1076"/>
              <a:gd name="T4" fmla="*/ 1078 w 1078"/>
              <a:gd name="T5" fmla="*/ 1076 h 1076"/>
              <a:gd name="T6" fmla="*/ 0 w 1078"/>
              <a:gd name="T7" fmla="*/ 0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8" h="1076">
                <a:moveTo>
                  <a:pt x="0" y="0"/>
                </a:moveTo>
                <a:lnTo>
                  <a:pt x="0" y="1076"/>
                </a:lnTo>
                <a:lnTo>
                  <a:pt x="1078" y="10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8"/>
          <p:cNvSpPr/>
          <p:nvPr>
            <p:custDataLst>
              <p:tags r:id="rId4"/>
            </p:custDataLst>
          </p:nvPr>
        </p:nvSpPr>
        <p:spPr bwMode="auto">
          <a:xfrm>
            <a:off x="10048875" y="3176"/>
            <a:ext cx="2144713" cy="2141538"/>
          </a:xfrm>
          <a:custGeom>
            <a:avLst/>
            <a:gdLst>
              <a:gd name="T0" fmla="*/ 1351 w 1351"/>
              <a:gd name="T1" fmla="*/ 1349 h 1349"/>
              <a:gd name="T2" fmla="*/ 1351 w 1351"/>
              <a:gd name="T3" fmla="*/ 0 h 1349"/>
              <a:gd name="T4" fmla="*/ 0 w 1351"/>
              <a:gd name="T5" fmla="*/ 0 h 1349"/>
              <a:gd name="T6" fmla="*/ 1351 w 1351"/>
              <a:gd name="T7" fmla="*/ 134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1" h="1349">
                <a:moveTo>
                  <a:pt x="1351" y="1349"/>
                </a:moveTo>
                <a:lnTo>
                  <a:pt x="1351" y="0"/>
                </a:lnTo>
                <a:lnTo>
                  <a:pt x="0" y="0"/>
                </a:lnTo>
                <a:lnTo>
                  <a:pt x="1351" y="13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856027" y="2497592"/>
            <a:ext cx="5003763" cy="895350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4857143" y="3467373"/>
            <a:ext cx="5003763" cy="1015623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2024/6/3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2745" y="908050"/>
            <a:ext cx="8982885" cy="3239770"/>
          </a:xfrm>
        </p:spPr>
        <p:txBody>
          <a:bodyPr>
            <a:normAutofit fontScale="90000"/>
          </a:bodyPr>
          <a:lstStyle/>
          <a:p>
            <a:r>
              <a:rPr lang="zh-CN" altLang="en-US" sz="4800" dirty="0"/>
              <a:t>湖南洁星环保有限公司桃江分公司年回收处</a:t>
            </a:r>
            <a:r>
              <a:rPr lang="zh-CN" altLang="en-US" sz="4800" dirty="0" smtClean="0"/>
              <a:t>理</a:t>
            </a:r>
            <a:r>
              <a:rPr lang="en-US" altLang="zh-CN" sz="4800" dirty="0"/>
              <a:t>3</a:t>
            </a:r>
            <a:r>
              <a:rPr lang="zh-CN" altLang="en-US" sz="4800" dirty="0" smtClean="0"/>
              <a:t>万</a:t>
            </a:r>
            <a:r>
              <a:rPr lang="zh-CN" altLang="en-US" sz="4800" dirty="0"/>
              <a:t>吨废铝电解电容器生产线建设项目环境影响评</a:t>
            </a:r>
            <a:r>
              <a:rPr lang="zh-CN" altLang="en-US" sz="4800" dirty="0" smtClean="0"/>
              <a:t>价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zh-CN" altLang="en-US" sz="4800" dirty="0" smtClean="0"/>
              <a:t>专家评</a:t>
            </a:r>
            <a:r>
              <a:rPr lang="zh-CN" altLang="en-US" sz="4800" dirty="0"/>
              <a:t>审会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6113780" y="4285615"/>
            <a:ext cx="545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ym typeface="+mn-ea"/>
              </a:rPr>
              <a:t>长沙成智格环境评估有限公司</a:t>
            </a:r>
            <a:endParaRPr lang="en-US" altLang="zh-CN" dirty="0" smtClean="0">
              <a:sym typeface="+mn-ea"/>
            </a:endParaRPr>
          </a:p>
          <a:p>
            <a:pPr algn="r"/>
            <a:r>
              <a:rPr lang="zh-CN" altLang="en-US" dirty="0" smtClean="0"/>
              <a:t>二</a:t>
            </a:r>
            <a:r>
              <a:rPr lang="en-US" altLang="zh-CN" dirty="0" smtClean="0"/>
              <a:t>0</a:t>
            </a:r>
            <a:r>
              <a:rPr lang="zh-CN" altLang="en-US" dirty="0" smtClean="0">
                <a:sym typeface="+mn-ea"/>
              </a:rPr>
              <a:t>二三</a:t>
            </a:r>
            <a:r>
              <a:rPr lang="zh-CN" altLang="en-US" dirty="0" smtClean="0"/>
              <a:t>年九月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04055" y="223520"/>
            <a:ext cx="273431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汇报大纲</a:t>
            </a:r>
          </a:p>
        </p:txBody>
      </p:sp>
      <p:sp>
        <p:nvSpPr>
          <p:cNvPr id="8" name="圆角矩形 7"/>
          <p:cNvSpPr/>
          <p:nvPr>
            <p:custDataLst>
              <p:tags r:id="rId2"/>
            </p:custDataLst>
          </p:nvPr>
        </p:nvSpPr>
        <p:spPr>
          <a:xfrm>
            <a:off x="2663432" y="1455048"/>
            <a:ext cx="4166529" cy="59477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96000" tIns="45720" rIns="91440" bIns="45720" numCol="1" spcCol="0" rtlCol="0" fromWordArt="0" anchor="ctr" anchorCtr="0" forceAA="0" compatLnSpc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dirty="0">
                <a:solidFill>
                  <a:srgbClr val="5F5F5F"/>
                </a:solidFill>
              </a:rPr>
              <a:t>项目概况</a:t>
            </a: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2172335" y="1330325"/>
            <a:ext cx="844999" cy="84499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4"/>
            </p:custDataLst>
          </p:nvPr>
        </p:nvSpPr>
        <p:spPr>
          <a:xfrm>
            <a:off x="2244830" y="1402820"/>
            <a:ext cx="699229" cy="69922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01</a:t>
            </a:r>
          </a:p>
        </p:txBody>
      </p:sp>
      <p:sp>
        <p:nvSpPr>
          <p:cNvPr id="33" name="圆角矩形 32"/>
          <p:cNvSpPr/>
          <p:nvPr>
            <p:custDataLst>
              <p:tags r:id="rId5"/>
            </p:custDataLst>
          </p:nvPr>
        </p:nvSpPr>
        <p:spPr>
          <a:xfrm>
            <a:off x="5489188" y="2246260"/>
            <a:ext cx="4166529" cy="594773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96000" tIns="45720" rIns="91440" bIns="45720" numCol="1" spcCol="0" rtlCol="0" fromWordArt="0" anchor="ctr" anchorCtr="0" forceAA="0" compatLnSpc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dirty="0">
                <a:solidFill>
                  <a:srgbClr val="5F5F5F"/>
                </a:solidFill>
              </a:rPr>
              <a:t>环境质量现状</a:t>
            </a:r>
          </a:p>
        </p:txBody>
      </p:sp>
      <p:sp>
        <p:nvSpPr>
          <p:cNvPr id="35" name="椭圆 34"/>
          <p:cNvSpPr/>
          <p:nvPr>
            <p:custDataLst>
              <p:tags r:id="rId6"/>
            </p:custDataLst>
          </p:nvPr>
        </p:nvSpPr>
        <p:spPr>
          <a:xfrm>
            <a:off x="4997312" y="2120757"/>
            <a:ext cx="844999" cy="84499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>
            <p:custDataLst>
              <p:tags r:id="rId7"/>
            </p:custDataLst>
          </p:nvPr>
        </p:nvSpPr>
        <p:spPr>
          <a:xfrm>
            <a:off x="5070587" y="2194032"/>
            <a:ext cx="699229" cy="69922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02</a:t>
            </a:r>
          </a:p>
        </p:txBody>
      </p:sp>
      <p:sp>
        <p:nvSpPr>
          <p:cNvPr id="38" name="圆角矩形 37"/>
          <p:cNvSpPr/>
          <p:nvPr>
            <p:custDataLst>
              <p:tags r:id="rId8"/>
            </p:custDataLst>
          </p:nvPr>
        </p:nvSpPr>
        <p:spPr>
          <a:xfrm>
            <a:off x="2664211" y="3036692"/>
            <a:ext cx="4166529" cy="59477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96000" tIns="45720" rIns="91440" bIns="45720" numCol="1" spcCol="0" rtlCol="0" fromWordArt="0" anchor="ctr" anchorCtr="0" forceAA="0" compatLnSpc="1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dirty="0">
                <a:solidFill>
                  <a:srgbClr val="5F5F5F"/>
                </a:solidFill>
              </a:rPr>
              <a:t>工程分析</a:t>
            </a:r>
          </a:p>
        </p:txBody>
      </p:sp>
      <p:sp>
        <p:nvSpPr>
          <p:cNvPr id="40" name="椭圆 39"/>
          <p:cNvSpPr/>
          <p:nvPr>
            <p:custDataLst>
              <p:tags r:id="rId9"/>
            </p:custDataLst>
          </p:nvPr>
        </p:nvSpPr>
        <p:spPr>
          <a:xfrm>
            <a:off x="2172335" y="2911969"/>
            <a:ext cx="844999" cy="84499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>
            <p:custDataLst>
              <p:tags r:id="rId10"/>
            </p:custDataLst>
          </p:nvPr>
        </p:nvSpPr>
        <p:spPr>
          <a:xfrm>
            <a:off x="2244830" y="2984464"/>
            <a:ext cx="699229" cy="69922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03</a:t>
            </a:r>
          </a:p>
        </p:txBody>
      </p:sp>
      <p:sp>
        <p:nvSpPr>
          <p:cNvPr id="43" name="圆角矩形 42"/>
          <p:cNvSpPr/>
          <p:nvPr>
            <p:custDataLst>
              <p:tags r:id="rId11"/>
            </p:custDataLst>
          </p:nvPr>
        </p:nvSpPr>
        <p:spPr>
          <a:xfrm>
            <a:off x="5489188" y="3827904"/>
            <a:ext cx="4166529" cy="594773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96000" tIns="45720" rIns="91440" bIns="45720" numCol="1" spcCol="0" rtlCol="0" fromWordArt="0" anchor="ctr" anchorCtr="0" forceAA="0" compatLnSpc="1">
            <a:normAutofit/>
          </a:bodyPr>
          <a:lstStyle/>
          <a:p>
            <a:r>
              <a:rPr lang="zh-CN" altLang="da-DK" dirty="0">
                <a:solidFill>
                  <a:schemeClr val="tx1"/>
                </a:solidFill>
              </a:rPr>
              <a:t>结论与建议</a:t>
            </a:r>
          </a:p>
        </p:txBody>
      </p:sp>
      <p:sp>
        <p:nvSpPr>
          <p:cNvPr id="45" name="椭圆 44"/>
          <p:cNvSpPr/>
          <p:nvPr>
            <p:custDataLst>
              <p:tags r:id="rId12"/>
            </p:custDataLst>
          </p:nvPr>
        </p:nvSpPr>
        <p:spPr>
          <a:xfrm>
            <a:off x="4997312" y="3703181"/>
            <a:ext cx="844999" cy="84499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>
            <p:custDataLst>
              <p:tags r:id="rId13"/>
            </p:custDataLst>
          </p:nvPr>
        </p:nvSpPr>
        <p:spPr>
          <a:xfrm>
            <a:off x="5070587" y="3775676"/>
            <a:ext cx="699229" cy="69922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04</a:t>
            </a:r>
          </a:p>
        </p:txBody>
      </p:sp>
      <p:sp>
        <p:nvSpPr>
          <p:cNvPr id="51" name="椭圆 50"/>
          <p:cNvSpPr/>
          <p:nvPr>
            <p:custDataLst>
              <p:tags r:id="rId14"/>
            </p:custDataLst>
          </p:nvPr>
        </p:nvSpPr>
        <p:spPr>
          <a:xfrm>
            <a:off x="2244830" y="4566108"/>
            <a:ext cx="699229" cy="69922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05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一、项目概况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9930" y="952508"/>
            <a:ext cx="11154208" cy="52768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项目名称：年回收处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万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吨废铝电解电容器生产线建设项目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建设单位：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湖南洁星环保有限公司桃江分公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司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建设规模：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年回收处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</a:t>
            </a:r>
            <a:r>
              <a:rPr lang="en-US" altLang="zh-CN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万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吨废铝电解电容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器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建设地点：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益阳市桃江县沾溪镇桃花江核电有限公司厂区内</a:t>
            </a:r>
            <a:endParaRPr 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主要建设内容：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主要建设内容有粉碎分选车间、引线分选车间、熔铝车间、仓库、办公区、生活区及其他公用辅助工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程</a:t>
            </a:r>
            <a:endParaRPr lang="zh-CN" altLang="en-US" sz="15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二、环境质量现状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69929" y="952508"/>
            <a:ext cx="10852237" cy="5388907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）环境空气：常规因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子满足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环境空气质量标准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GB3095-2012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）表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二级标准；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TVOC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满足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环境影响评价技术导则  大气环境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HJ2.2-2018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）附录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中限值要求；二噁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英满足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关于进一步加强生物质发电项目环境影响评价管理工作的通知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（环发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〔2008〕82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号），参照日本年均浓度标准（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0.6pgTEQ/m3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）评价。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）地表水环境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：满足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地表水环境质量标准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GB3838-2002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Ⅲ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类标准。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）地下水环境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：满足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地下水质量标准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GB/T14848-2017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Ⅲ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类标准。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）声环境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：满足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声环境质量标准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GB3096-2008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）中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类标准。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）土壤环境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满足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土壤环境质量  建设用地土壤污染风险管控标准（试行）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GB36600-2018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）筛选值第二类用地标准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三、工程分析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948" y="1246953"/>
            <a:ext cx="7200623" cy="50277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三、工程分析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21360" y="952500"/>
            <a:ext cx="10800715" cy="5388610"/>
          </a:xfrm>
        </p:spPr>
        <p:txBody>
          <a:bodyPr>
            <a:normAutofit/>
          </a:bodyPr>
          <a:lstStyle/>
          <a:p>
            <a:r>
              <a:rPr dirty="0"/>
              <a:t>营运期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废气：破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碎分选粉尘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、电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解液挥发有机废气经“设备自带布袋除尘器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活性炭吸附装置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+15m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排气筒”处理后排放；熔铝废气经“旋风除尘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沉淀箱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布袋除尘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碱液喷淋塔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+15m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排气筒”处理后排放；油烟废气经油烟净化装置处理后高于屋顶排放，不侧排。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、废水：生活污水经隔油池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化粪池处理后，用于周边林地施肥、综合消纳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、固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废：生活垃圾经垃圾箱集中收集后由环卫部门定期清运；一般固体废物收集后统一外售；危险废物经收集后暂存于企业危废暂存库，委托有资质单位进行处置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</a:t>
            </a:r>
            <a:r>
              <a:rPr lang="zh-CN" altLang="en-US" dirty="0"/>
              <a:t>结论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0735" y="952500"/>
            <a:ext cx="10721340" cy="5492750"/>
          </a:xfrm>
        </p:spPr>
        <p:txBody>
          <a:bodyPr>
            <a:noAutofit/>
          </a:bodyPr>
          <a:lstStyle/>
          <a:p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本项目符合国家产业政策，选址可行。项目的建设符合“三线一单”中的相关要求，符合环境功能区划的要求。项目建设和运营过程中，在严格落实环评中提出的各项污染治理措施的前提下，废气、废水、噪声等均可达标排放，固体废物也能得到有效、安全的处置，项目产生的污染物对周围环境产生的影响较小。</a:t>
            </a:r>
          </a:p>
          <a:p>
            <a:r>
              <a:rPr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因此，本评价认为该建设项目从环保角度出发是合理可行的。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ZjFiODljNDBkMzA5YjY3OWEzY2UxY2VhOTUxMGQzMzkifQ=="/>
  <p:tag name="KSO_WPP_MARK_KEY" val="fa4de3a0-a7ba-4001-ba27-a0e7758fc6b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5*l_i*1_4"/>
  <p:tag name="KSO_WM_UNIT_TYPE" val="l_i"/>
  <p:tag name="KSO_WM_UNIT_INDEX" val="1_4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SHADOW_SCHEMECOLOR_INDEX" val="14"/>
  <p:tag name="KSO_WM_UNIT_TEXT_FILL_FORE_SCHEMECOLOR_INDEX" val="2"/>
  <p:tag name="KSO_WM_UNIT_TEXT_FILL_TYPE" val="1"/>
  <p:tag name="KSO_WM_UNIT_USESOURCEFORMAT_APPLY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5*l_h_a*1_3_1"/>
  <p:tag name="KSO_WM_UNIT_TYPE" val="l_h_a"/>
  <p:tag name="KSO_WM_UNIT_INDEX" val="1_3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l1-1"/>
  <p:tag name="KSO_WM_UNIT_PRESET_TEXT" val="03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5*l_h_f*1_4_1"/>
  <p:tag name="KSO_WM_UNIT_TYPE" val="l_h_f"/>
  <p:tag name="KSO_WM_UNIT_INDEX" val="1_4_1"/>
  <p:tag name="KSO_WM_UNIT_CLEAR" val="1"/>
  <p:tag name="KSO_WM_UNIT_LAYERLEVEL" val="1_1_1"/>
  <p:tag name="KSO_WM_UNIT_VALUE" val="40"/>
  <p:tag name="KSO_WM_UNIT_HIGHLIGHT" val="0"/>
  <p:tag name="KSO_WM_UNIT_COMPATIBLE" val="0"/>
  <p:tag name="KSO_WM_DIAGRAM_GROUP_CODE" val="l1-1"/>
  <p:tag name="KSO_WM_UNIT_PRESET_TEXT" val="LOREM IPSUM DOLOR SIT"/>
  <p:tag name="KSO_WM_UNIT_FILL_FORE_SCHEMECOLOR_INDEX" val="6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5*l_i*1_5"/>
  <p:tag name="KSO_WM_UNIT_TYPE" val="l_i"/>
  <p:tag name="KSO_WM_UNIT_INDEX" val="1_5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SHADOW_SCHEMECOLOR_INDEX" val="14"/>
  <p:tag name="KSO_WM_UNIT_TEXT_FILL_FORE_SCHEMECOLOR_INDEX" val="2"/>
  <p:tag name="KSO_WM_UNIT_TEXT_FILL_TYPE" val="1"/>
  <p:tag name="KSO_WM_UNIT_USESOURCEFORMAT_APPLY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5*l_h_a*1_4_1"/>
  <p:tag name="KSO_WM_UNIT_TYPE" val="l_h_a"/>
  <p:tag name="KSO_WM_UNIT_INDEX" val="1_4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l1-1"/>
  <p:tag name="KSO_WM_UNIT_PRESET_TEXT" val="04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5*l_h_a*1_5_1"/>
  <p:tag name="KSO_WM_UNIT_TYPE" val="l_h_a"/>
  <p:tag name="KSO_WM_UNIT_INDEX" val="1_5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l1-1"/>
  <p:tag name="KSO_WM_UNIT_PRESET_TEXT" val="05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0794"/>
  <p:tag name="KSO_WM_SPECIAL_SOURCE" val="bdnul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0794"/>
  <p:tag name="KSO_WM_SPECIAL_SOURCE" val="bdnul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595573079236_1_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0794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0794"/>
  <p:tag name="KSO_WM_SPECIAL_SOURCE" val="bdnul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0794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079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079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90794"/>
  <p:tag name="KSO_WM_TEMPLATE_THUMBS_INDEX" val="1、2、3、4、14、15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90794"/>
  <p:tag name="KSO_WM_SLIDE_LAYOUT" val="a_b"/>
  <p:tag name="KSO_WM_SLIDE_LAYOUT_CNT" val="1_1"/>
  <p:tag name="KSO_WM_SLIDE_MODEL_TYPE" val="cover"/>
  <p:tag name="KSO_WM_SPECIAL_SOURCE" val="bdnul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0794"/>
  <p:tag name="KSO_WM_SLIDE_ITEM_CNT" val="5"/>
  <p:tag name="KSO_WM_SPECIAL_SOURCE" val="bdnul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5*l_h_f*1_1_1"/>
  <p:tag name="KSO_WM_UNIT_TYPE" val="l_h_f"/>
  <p:tag name="KSO_WM_UNIT_INDEX" val="1_1_1"/>
  <p:tag name="KSO_WM_UNIT_CLEAR" val="1"/>
  <p:tag name="KSO_WM_UNIT_LAYERLEVEL" val="1_1_1"/>
  <p:tag name="KSO_WM_UNIT_VALUE" val="40"/>
  <p:tag name="KSO_WM_UNIT_HIGHLIGHT" val="0"/>
  <p:tag name="KSO_WM_UNIT_COMPATIBLE" val="0"/>
  <p:tag name="KSO_WM_DIAGRAM_GROUP_CODE" val="l1-1"/>
  <p:tag name="KSO_WM_UNIT_PRESET_TEXT" val="LOREM IPSUM DOLOR SIT"/>
  <p:tag name="KSO_WM_UNIT_FILL_FORE_SCHEMECOLOR_INDEX" val="5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5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SHADOW_SCHEMECOLOR_INDEX" val="14"/>
  <p:tag name="KSO_WM_UNIT_TEXT_FILL_FORE_SCHEMECOLOR_INDEX" val="2"/>
  <p:tag name="KSO_WM_UNIT_TEXT_FILL_TYPE" val="1"/>
  <p:tag name="KSO_WM_UNIT_USESOURCEFORMAT_APPLY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5*l_h_a*1_1_1"/>
  <p:tag name="KSO_WM_UNIT_TYPE" val="l_h_a"/>
  <p:tag name="KSO_WM_UNIT_INDEX" val="1_1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l1-1"/>
  <p:tag name="KSO_WM_UNIT_PRESET_TEXT" val="0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5*l_h_f*1_2_1"/>
  <p:tag name="KSO_WM_UNIT_TYPE" val="l_h_f"/>
  <p:tag name="KSO_WM_UNIT_INDEX" val="1_2_1"/>
  <p:tag name="KSO_WM_UNIT_CLEAR" val="1"/>
  <p:tag name="KSO_WM_UNIT_LAYERLEVEL" val="1_1_1"/>
  <p:tag name="KSO_WM_UNIT_VALUE" val="40"/>
  <p:tag name="KSO_WM_UNIT_HIGHLIGHT" val="0"/>
  <p:tag name="KSO_WM_UNIT_COMPATIBLE" val="0"/>
  <p:tag name="KSO_WM_DIAGRAM_GROUP_CODE" val="l1-1"/>
  <p:tag name="KSO_WM_UNIT_PRESET_TEXT" val="LOREM IPSUM DOLOR SIT"/>
  <p:tag name="KSO_WM_UNIT_FILL_FORE_SCHEMECOLOR_INDEX" val="6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5*l_i*1_3"/>
  <p:tag name="KSO_WM_UNIT_TYPE" val="l_i"/>
  <p:tag name="KSO_WM_UNIT_INDEX" val="1_3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SHADOW_SCHEMECOLOR_INDEX" val="14"/>
  <p:tag name="KSO_WM_UNIT_TEXT_FILL_FORE_SCHEMECOLOR_INDEX" val="2"/>
  <p:tag name="KSO_WM_UNIT_TEXT_FILL_TYPE" val="1"/>
  <p:tag name="KSO_WM_UNIT_USESOURCEFORMAT_APPLY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5*l_h_a*1_2_1"/>
  <p:tag name="KSO_WM_UNIT_TYPE" val="l_h_a"/>
  <p:tag name="KSO_WM_UNIT_INDEX" val="1_2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l1-1"/>
  <p:tag name="KSO_WM_UNIT_PRESET_TEXT" val="02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5*l_h_f*1_3_1"/>
  <p:tag name="KSO_WM_UNIT_TYPE" val="l_h_f"/>
  <p:tag name="KSO_WM_UNIT_INDEX" val="1_3_1"/>
  <p:tag name="KSO_WM_UNIT_CLEAR" val="1"/>
  <p:tag name="KSO_WM_UNIT_LAYERLEVEL" val="1_1_1"/>
  <p:tag name="KSO_WM_UNIT_VALUE" val="40"/>
  <p:tag name="KSO_WM_UNIT_HIGHLIGHT" val="0"/>
  <p:tag name="KSO_WM_UNIT_COMPATIBLE" val="0"/>
  <p:tag name="KSO_WM_DIAGRAM_GROUP_CODE" val="l1-1"/>
  <p:tag name="KSO_WM_UNIT_PRESET_TEXT" val="LOREM IPSUM DOLOR SIT"/>
  <p:tag name="KSO_WM_UNIT_FILL_FORE_SCHEMECOLOR_INDEX" val="5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Office 主题​​">
  <a:themeElements>
    <a:clrScheme name="20190794">
      <a:dk1>
        <a:srgbClr val="000000"/>
      </a:dk1>
      <a:lt1>
        <a:srgbClr val="FFFFFF"/>
      </a:lt1>
      <a:dk2>
        <a:srgbClr val="94D251"/>
      </a:dk2>
      <a:lt2>
        <a:srgbClr val="F0F0F0"/>
      </a:lt2>
      <a:accent1>
        <a:srgbClr val="046BBD"/>
      </a:accent1>
      <a:accent2>
        <a:srgbClr val="36BBEE"/>
      </a:accent2>
      <a:accent3>
        <a:srgbClr val="94D251"/>
      </a:accent3>
      <a:accent4>
        <a:srgbClr val="44AAFB"/>
      </a:accent4>
      <a:accent5>
        <a:srgbClr val="86D6F4"/>
      </a:accent5>
      <a:accent6>
        <a:srgbClr val="BEE496"/>
      </a:accent6>
      <a:hlink>
        <a:srgbClr val="4276AA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775</Words>
  <Application>Microsoft Office PowerPoint</Application>
  <PresentationFormat>宽屏</PresentationFormat>
  <Paragraphs>35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黑体</vt:lpstr>
      <vt:lpstr>宋体</vt:lpstr>
      <vt:lpstr>微软雅黑</vt:lpstr>
      <vt:lpstr>Arial</vt:lpstr>
      <vt:lpstr>Arial Black</vt:lpstr>
      <vt:lpstr>Times New Roman</vt:lpstr>
      <vt:lpstr>Office 主题​​</vt:lpstr>
      <vt:lpstr>湖南洁星环保有限公司桃江分公司年回收处理3万吨废铝电解电容器生产线建设项目环境影响评价 专家评审会 </vt:lpstr>
      <vt:lpstr>PowerPoint 演示文稿</vt:lpstr>
      <vt:lpstr>一、项目概况</vt:lpstr>
      <vt:lpstr>二、环境质量现状</vt:lpstr>
      <vt:lpstr>三、工程分析</vt:lpstr>
      <vt:lpstr>三、工程分析</vt:lpstr>
      <vt:lpstr>四、结论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益阳欣和汽车销售服务有限公司广汽传祺4S店建设项目环境影响评价专家评审会</dc:title>
  <dc:creator>Administrator</dc:creator>
  <cp:lastModifiedBy>Administrator</cp:lastModifiedBy>
  <cp:revision>80</cp:revision>
  <dcterms:created xsi:type="dcterms:W3CDTF">2019-04-26T06:39:00Z</dcterms:created>
  <dcterms:modified xsi:type="dcterms:W3CDTF">2024-06-03T01:45:04Z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9F31DF38ABA84E6EAFB267A34FCFDB81</vt:lpwstr>
  </property>
</Properties>
</file>